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Tahom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Tahoma-bold.fntdata"/><Relationship Id="rId12" Type="http://schemas.openxmlformats.org/officeDocument/2006/relationships/font" Target="fonts/Tahom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3ce863de4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3ce863de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descr="{&quot;HashCode&quot;:-1489314896,&quot;Placement&quot;:&quot;Footer&quot;,&quot;Top&quot;:520.8117,&quot;Left&quot;:0.0,&quot;SlideWidth&quot;:960,&quot;SlideHeight&quot;:540}" id="11" name="Google Shape;11;p1"/>
          <p:cNvSpPr txBox="1"/>
          <p:nvPr/>
        </p:nvSpPr>
        <p:spPr>
          <a:xfrm>
            <a:off x="0" y="6614309"/>
            <a:ext cx="1304575" cy="243691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900" u="none" cap="none" strike="noStrike">
                <a:solidFill>
                  <a:srgbClr val="CF022B"/>
                </a:solidFill>
                <a:latin typeface="Tahoma"/>
                <a:ea typeface="Tahoma"/>
                <a:cs typeface="Tahoma"/>
                <a:sym typeface="Tahoma"/>
              </a:rPr>
              <a:t>C2 – Usage restreint 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Approval asked too many times</a:t>
            </a:r>
            <a:endParaRPr/>
          </a:p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fr-FR"/>
              <a:t>In WebPOS REACT :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fr-FR"/>
              <a:t>When adding amanual discount  for </a:t>
            </a:r>
            <a:r>
              <a:rPr lang="fr-FR"/>
              <a:t>several</a:t>
            </a:r>
            <a:r>
              <a:rPr lang="fr-FR"/>
              <a:t> products :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fr-FR" sz="2100">
                <a:solidFill>
                  <a:srgbClr val="202124"/>
                </a:solidFill>
                <a:highlight>
                  <a:srgbClr val="F8F9FA"/>
                </a:highlight>
                <a:latin typeface="Arial"/>
                <a:ea typeface="Arial"/>
                <a:cs typeface="Arial"/>
                <a:sym typeface="Arial"/>
              </a:rPr>
              <a:t>When a pline is added : the approval window is displayed as many times as there are product lines requiring approval</a:t>
            </a:r>
            <a:endParaRPr sz="2100">
              <a:solidFill>
                <a:srgbClr val="202124"/>
              </a:solidFill>
              <a:highlight>
                <a:srgbClr val="F8F9FA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320" y="241815"/>
            <a:ext cx="7645399" cy="3253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97680" y="3429000"/>
            <a:ext cx="7132321" cy="341481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/>
          <p:nvPr/>
        </p:nvSpPr>
        <p:spPr>
          <a:xfrm>
            <a:off x="8556859" y="798897"/>
            <a:ext cx="20598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Rôle / user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760" y="459615"/>
            <a:ext cx="7650480" cy="296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86560" y="3937584"/>
            <a:ext cx="6329680" cy="272168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8556859" y="798897"/>
            <a:ext cx="20598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UserAction / role</a:t>
            </a:r>
            <a:endParaRPr sz="1800">
              <a:solidFill>
                <a:schemeClr val="dk1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9094" y="355600"/>
            <a:ext cx="9436745" cy="466364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8268101" y="0"/>
            <a:ext cx="20598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Discount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1541" y="767076"/>
            <a:ext cx="10512886" cy="6090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721" y="109538"/>
            <a:ext cx="5853773" cy="5049604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/>
        </p:nvSpPr>
        <p:spPr>
          <a:xfrm>
            <a:off x="6525929" y="1155032"/>
            <a:ext cx="4706754" cy="3693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Test case : 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1st product with this discount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🡺 Approval is asked : OK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2</a:t>
            </a:r>
            <a:r>
              <a:rPr baseline="30000"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product with this discount :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🡺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Approval is asked twice (because 2 lines need approval 🡺 KO : only one is expected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3rd product  with this discount :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🡺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Approval is asked 3 times (because 3 lines need approval 🡺 KO : only one is expected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264" y="844063"/>
            <a:ext cx="7908758" cy="4012777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/>
        </p:nvSpPr>
        <p:spPr>
          <a:xfrm>
            <a:off x="8758990" y="306873"/>
            <a:ext cx="268544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Discount correctly applied</a:t>
            </a:r>
            <a:endParaRPr sz="1800">
              <a:solidFill>
                <a:schemeClr val="dk1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