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2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33575" y="-22860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2771800" y="5301208"/>
            <a:ext cx="1872208" cy="64807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6 CuadroTexto"/>
          <p:cNvSpPr txBox="1"/>
          <p:nvPr/>
        </p:nvSpPr>
        <p:spPr>
          <a:xfrm>
            <a:off x="755576" y="537321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0000"/>
                </a:solidFill>
              </a:rPr>
              <a:t>This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adds</a:t>
            </a:r>
            <a:r>
              <a:rPr lang="es-ES_tradnl" b="1" dirty="0" smtClean="0">
                <a:solidFill>
                  <a:srgbClr val="FF0000"/>
                </a:solidFill>
              </a:rPr>
              <a:t> up 473.11</a:t>
            </a:r>
            <a:endParaRPr lang="es-ES_tradnl" b="1" dirty="0">
              <a:solidFill>
                <a:srgbClr val="FF00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771800" y="1484784"/>
            <a:ext cx="1728192" cy="280831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8 CuadroTexto"/>
          <p:cNvSpPr txBox="1"/>
          <p:nvPr/>
        </p:nvSpPr>
        <p:spPr>
          <a:xfrm>
            <a:off x="4644008" y="1700808"/>
            <a:ext cx="29523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0000"/>
                </a:solidFill>
              </a:rPr>
              <a:t>We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should</a:t>
            </a:r>
            <a:r>
              <a:rPr lang="es-ES_tradnl" b="1" dirty="0" smtClean="0">
                <a:solidFill>
                  <a:srgbClr val="FF0000"/>
                </a:solidFill>
              </a:rPr>
              <a:t> show </a:t>
            </a:r>
            <a:r>
              <a:rPr lang="es-ES_tradnl" b="1" dirty="0" err="1" smtClean="0">
                <a:solidFill>
                  <a:srgbClr val="FF0000"/>
                </a:solidFill>
              </a:rPr>
              <a:t>here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always</a:t>
            </a:r>
            <a:r>
              <a:rPr lang="es-ES_tradnl" b="1" dirty="0" smtClean="0">
                <a:solidFill>
                  <a:srgbClr val="FF0000"/>
                </a:solidFill>
              </a:rPr>
              <a:t> 2 </a:t>
            </a:r>
            <a:r>
              <a:rPr lang="es-ES_tradnl" b="1" dirty="0" err="1" smtClean="0">
                <a:solidFill>
                  <a:srgbClr val="FF0000"/>
                </a:solidFill>
              </a:rPr>
              <a:t>decimals</a:t>
            </a:r>
            <a:endParaRPr lang="es-ES_trad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4572000" y="5301208"/>
            <a:ext cx="1872208" cy="64807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4 CuadroTexto"/>
          <p:cNvSpPr txBox="1"/>
          <p:nvPr/>
        </p:nvSpPr>
        <p:spPr>
          <a:xfrm>
            <a:off x="2555776" y="537321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0000"/>
                </a:solidFill>
              </a:rPr>
              <a:t>This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adds</a:t>
            </a:r>
            <a:r>
              <a:rPr lang="es-ES_tradnl" b="1" dirty="0" smtClean="0">
                <a:solidFill>
                  <a:srgbClr val="FF0000"/>
                </a:solidFill>
              </a:rPr>
              <a:t> up 420.21</a:t>
            </a:r>
            <a:endParaRPr lang="es-ES_trad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4572000" y="4653136"/>
            <a:ext cx="1872208" cy="64807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4 CuadroTexto"/>
          <p:cNvSpPr txBox="1"/>
          <p:nvPr/>
        </p:nvSpPr>
        <p:spPr>
          <a:xfrm>
            <a:off x="2555776" y="47251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0000"/>
                </a:solidFill>
              </a:rPr>
              <a:t>This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adds</a:t>
            </a:r>
            <a:r>
              <a:rPr lang="es-ES_tradnl" b="1" dirty="0" smtClean="0">
                <a:solidFill>
                  <a:srgbClr val="FF0000"/>
                </a:solidFill>
              </a:rPr>
              <a:t> up 294.89</a:t>
            </a:r>
            <a:endParaRPr lang="es-ES_trad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4572000" y="4365104"/>
            <a:ext cx="1872208" cy="64807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4 CuadroTexto"/>
          <p:cNvSpPr txBox="1"/>
          <p:nvPr/>
        </p:nvSpPr>
        <p:spPr>
          <a:xfrm>
            <a:off x="2555776" y="44371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0000"/>
                </a:solidFill>
              </a:rPr>
              <a:t>This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adds</a:t>
            </a:r>
            <a:r>
              <a:rPr lang="es-ES_tradnl" b="1" dirty="0" smtClean="0">
                <a:solidFill>
                  <a:srgbClr val="FF0000"/>
                </a:solidFill>
              </a:rPr>
              <a:t> up 284.39</a:t>
            </a:r>
            <a:endParaRPr lang="es-ES_trad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4572000" y="4005064"/>
            <a:ext cx="1872208" cy="64807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4 CuadroTexto"/>
          <p:cNvSpPr txBox="1"/>
          <p:nvPr/>
        </p:nvSpPr>
        <p:spPr>
          <a:xfrm>
            <a:off x="2555776" y="40770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0000"/>
                </a:solidFill>
              </a:rPr>
              <a:t>This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adds</a:t>
            </a:r>
            <a:r>
              <a:rPr lang="es-ES_tradnl" b="1" dirty="0" smtClean="0">
                <a:solidFill>
                  <a:srgbClr val="FF0000"/>
                </a:solidFill>
              </a:rPr>
              <a:t> up 213.40</a:t>
            </a:r>
            <a:endParaRPr lang="es-ES_trad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27</Words>
  <Application>Microsoft Office PowerPoint</Application>
  <PresentationFormat>Presentación en pantalla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xplacesc</dc:creator>
  <cp:lastModifiedBy>xplacesc</cp:lastModifiedBy>
  <cp:revision>2</cp:revision>
  <dcterms:created xsi:type="dcterms:W3CDTF">2013-02-05T16:45:56Z</dcterms:created>
  <dcterms:modified xsi:type="dcterms:W3CDTF">2013-02-05T16:57:58Z</dcterms:modified>
</cp:coreProperties>
</file>